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13" r:id="rId25"/>
    <p:sldId id="531" r:id="rId26"/>
    <p:sldId id="530" r:id="rId27"/>
    <p:sldId id="541" r:id="rId28"/>
    <p:sldId id="533" r:id="rId29"/>
    <p:sldId id="542" r:id="rId30"/>
    <p:sldId id="539" r:id="rId31"/>
    <p:sldId id="537" r:id="rId32"/>
    <p:sldId id="540" r:id="rId33"/>
    <p:sldId id="534" r:id="rId34"/>
    <p:sldId id="514" r:id="rId35"/>
    <p:sldId id="544" r:id="rId36"/>
    <p:sldId id="543" r:id="rId37"/>
    <p:sldId id="538" r:id="rId38"/>
    <p:sldId id="536" r:id="rId39"/>
    <p:sldId id="511" r:id="rId40"/>
    <p:sldId id="509" r:id="rId41"/>
    <p:sldId id="535" r:id="rId42"/>
    <p:sldId id="512" r:id="rId43"/>
    <p:sldId id="496" r:id="rId44"/>
    <p:sldId id="489" r:id="rId45"/>
    <p:sldId id="367" r:id="rId46"/>
    <p:sldId id="370" r:id="rId47"/>
    <p:sldId id="371" r:id="rId48"/>
    <p:sldId id="482" r:id="rId49"/>
    <p:sldId id="479" r:id="rId50"/>
    <p:sldId id="520" r:id="rId51"/>
    <p:sldId id="521" r:id="rId52"/>
    <p:sldId id="516" r:id="rId53"/>
    <p:sldId id="517" r:id="rId54"/>
    <p:sldId id="372" r:id="rId55"/>
    <p:sldId id="369" r:id="rId56"/>
    <p:sldId id="373" r:id="rId57"/>
    <p:sldId id="374" r:id="rId58"/>
    <p:sldId id="375" r:id="rId59"/>
    <p:sldId id="376" r:id="rId60"/>
    <p:sldId id="377" r:id="rId61"/>
    <p:sldId id="378" r:id="rId62"/>
    <p:sldId id="322" r:id="rId63"/>
    <p:sldId id="515" r:id="rId64"/>
    <p:sldId id="518" r:id="rId65"/>
    <p:sldId id="519" r:id="rId66"/>
    <p:sldId id="522" r:id="rId67"/>
    <p:sldId id="529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5755"/>
  </p:normalViewPr>
  <p:slideViewPr>
    <p:cSldViewPr snapToGrid="0" snapToObjects="1">
      <p:cViewPr varScale="1">
        <p:scale>
          <a:sx n="102" d="100"/>
          <a:sy n="102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7485156" y="6279189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834972" y="2085742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41745" y="624055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35" y="294123"/>
            <a:ext cx="6106438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r>
              <a:rPr lang="en" sz="2400" dirty="0">
                <a:solidFill>
                  <a:schemeClr val="bg1"/>
                </a:solidFill>
              </a:rPr>
              <a:t>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 frozen).</a:t>
            </a:r>
          </a:p>
          <a:p>
            <a:r>
              <a:rPr lang="en" sz="2400" dirty="0">
                <a:solidFill>
                  <a:schemeClr val="bg1"/>
                </a:solidFill>
              </a:rPr>
              <a:t>multi-task — </a:t>
            </a:r>
            <a:r>
              <a:rPr lang="ru-RU" sz="2400" dirty="0">
                <a:solidFill>
                  <a:schemeClr val="bg1"/>
                </a:solidFill>
              </a:rPr>
              <a:t>всё размораживается и обучается совместно.</a:t>
            </a:r>
          </a:p>
          <a:p>
            <a:r>
              <a:rPr lang="en" sz="2400" dirty="0">
                <a:solidFill>
                  <a:schemeClr val="bg1"/>
                </a:solidFill>
              </a:rPr>
              <a:t>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замораживается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дообучается</a:t>
            </a:r>
            <a:r>
              <a:rPr lang="ru-RU" sz="2400" dirty="0">
                <a:solidFill>
                  <a:schemeClr val="bg1"/>
                </a:solidFill>
              </a:rPr>
              <a:t> адаптер + </a:t>
            </a:r>
            <a:r>
              <a:rPr lang="en" sz="24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51" y="4260613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82" y="4198724"/>
            <a:ext cx="6162573" cy="24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98723" y="815318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DeepSeek</a:t>
            </a:r>
            <a:endParaRPr lang="ru-RU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</TotalTime>
  <Words>6001</Words>
  <Application>Microsoft Macintosh PowerPoint</Application>
  <PresentationFormat>Широкоэкранный</PresentationFormat>
  <Paragraphs>555</Paragraphs>
  <Slides>67</Slides>
  <Notes>2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9" baseType="lpstr">
      <vt:lpstr>-apple-system</vt:lpstr>
      <vt:lpstr>Aptos</vt:lpstr>
      <vt:lpstr>Arial</vt:lpstr>
      <vt:lpstr>Calibri</vt:lpstr>
      <vt:lpstr>Calibri Light</vt:lpstr>
      <vt:lpstr>Cambria Math</vt:lpstr>
      <vt:lpstr>Inter</vt:lpstr>
      <vt:lpstr>Montserrat ExtraBold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Open-Vocabulary VLM</vt:lpstr>
      <vt:lpstr>Open-Vocabulary VLM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62</cp:revision>
  <dcterms:created xsi:type="dcterms:W3CDTF">2021-12-17T14:10:12Z</dcterms:created>
  <dcterms:modified xsi:type="dcterms:W3CDTF">2025-11-30T14:33:11Z</dcterms:modified>
</cp:coreProperties>
</file>